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regorut/videogamesa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ikipedia.or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b="1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Video Game Market Analysis</a:t>
            </a:r>
            <a:endParaRPr sz="3600" b="1">
              <a:highlight>
                <a:schemeClr val="dk1"/>
              </a:highlight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MATEO MARIACA 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SERGII LEBID</a:t>
            </a:r>
            <a:endParaRPr lang="de-DE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Iranel G.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RATISH KUMAAR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chosen dataset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172800" algn="l" rtl="0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Video Game Sales (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https://www.kaggle.com/datasets/gregorut/videogamesales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200" b="1" dirty="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Additional sources (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https://www.wikipedia.org</a:t>
            </a: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)</a:t>
            </a:r>
            <a:endParaRPr sz="1200" b="1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hypotheses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1) The sales of movie-based games are higher in the USA than in Japan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2)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3)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The sales of video games are higher in North America than other countries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Acquisition, Enrichment, and Examination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934175" y="163755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Acquisition: Gathering relevant data from various sources.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1"/>
          </p:nvPr>
        </p:nvSpPr>
        <p:spPr>
          <a:xfrm>
            <a:off x="1934175" y="25524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Enrichment: Enhancing the collected data with additional information or context.</a:t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1934175" y="34672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Examination: Analyzing and scrutinizing the enriched data to derive insights and draw conclusions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Database Design &amp; Data Transformation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261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Provide a concise visualization or description of the Entity-Relational-Model</a:t>
            </a: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key challenges faced during data transformation:</a:t>
            </a:r>
            <a:endParaRPr sz="1200" b="1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rPr lang="ru" sz="120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necessity of using a non-standard delimiter when exporting from SQL to Tableau</a:t>
            </a:r>
            <a:endParaRPr sz="120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SQL Insights &amp; Advanced Analysis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Showcase one or two standout insights derived from advanced SQL queries.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Highlight any specific analyzes that were particularly challenging or revealing.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59" name="Google Shape;259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1" name="Google Shape;261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>
            <a:spLocks noGrp="1"/>
          </p:cNvSpPr>
          <p:nvPr>
            <p:ph type="subTitle" idx="4294967295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68" name="Google Shape;26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2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2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761400"/>
            <a:ext cx="5870650" cy="39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1269300" y="98500"/>
            <a:ext cx="56661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Thank you!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2" name="Google Shape;29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3" name="Google Shape;29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4" name="Google Shape;30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8" name="Google Shape;308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1" name="Google Shape;31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" name="Google Shape;315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16" name="Google Shape;31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8" name="Google Shape;31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3" name="Google Shape;32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5" name="Google Shape;32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27" name="Google Shape;32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8" name="Google Shape;32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9" name="Google Shape;32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" name="Google Shape;33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</Words>
  <Application>Microsoft Office PowerPoint</Application>
  <PresentationFormat>On-screen Show (16:9)</PresentationFormat>
  <Paragraphs>33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Lato</vt:lpstr>
      <vt:lpstr>Montserrat</vt:lpstr>
      <vt:lpstr>Roboto</vt:lpstr>
      <vt:lpstr>Open Sans</vt:lpstr>
      <vt:lpstr>Focus</vt:lpstr>
      <vt:lpstr>Video Game Market Analysis</vt:lpstr>
      <vt:lpstr>Project Overview </vt:lpstr>
      <vt:lpstr>Data Acquisition, Enrichment, and Examination </vt:lpstr>
      <vt:lpstr>Database Design &amp; Data Transformation </vt:lpstr>
      <vt:lpstr>SQL Insights &amp; Advanced Analysis  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Market Analysis</dc:title>
  <cp:lastModifiedBy>Rathish Kumaar</cp:lastModifiedBy>
  <cp:revision>2</cp:revision>
  <dcterms:modified xsi:type="dcterms:W3CDTF">2024-04-22T16:02:47Z</dcterms:modified>
</cp:coreProperties>
</file>